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F1A37A-91B5-4DC3-9075-365C29DBD719}" v="216" dt="2023-08-25T17:14:26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43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0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58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8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68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7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23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0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59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28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41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6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9" name="Top left">
            <a:extLst>
              <a:ext uri="{FF2B5EF4-FFF2-40B4-BE49-F238E27FC236}">
                <a16:creationId xmlns:a16="http://schemas.microsoft.com/office/drawing/2014/main" id="{C58EB9D6-7434-4DCA-B246-4085B34C6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79CC56D-EEF3-43AD-95AB-476F444BB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30B0581-E0E8-44F2-B576-99CEB101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BAD7E4E-8EF9-4E0A-B2DF-600D9F471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9858356-CDB0-48EC-AC0D-5C19A5111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18914CD-2D35-4B13-8E14-C87E86330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F3A08AC-1B54-4FDA-AAAC-9988D9D39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2234B3C-E5D6-448E-ADE8-24BF0764C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C485D19-C509-488D-8BDB-23BE65F03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925" y="744909"/>
            <a:ext cx="5797883" cy="3155419"/>
          </a:xfrm>
        </p:spPr>
        <p:txBody>
          <a:bodyPr anchor="b">
            <a:normAutofit/>
          </a:bodyPr>
          <a:lstStyle/>
          <a:p>
            <a:pPr algn="l"/>
            <a:r>
              <a:rPr lang="en-US" sz="3800" b="1">
                <a:ea typeface="+mj-lt"/>
                <a:cs typeface="+mj-lt"/>
              </a:rPr>
              <a:t>ORDENAMIENTO DE ALGORITMOS </a:t>
            </a:r>
            <a:endParaRPr lang="en-US" sz="3800">
              <a:ea typeface="+mj-lt"/>
              <a:cs typeface="+mj-lt"/>
            </a:endParaRPr>
          </a:p>
          <a:p>
            <a:pPr algn="l"/>
            <a:endParaRPr lang="en-US" sz="3800">
              <a:cs typeface="Calibri Light"/>
            </a:endParaRPr>
          </a:p>
        </p:txBody>
      </p:sp>
      <p:grpSp>
        <p:nvGrpSpPr>
          <p:cNvPr id="39" name="Cross">
            <a:extLst>
              <a:ext uri="{FF2B5EF4-FFF2-40B4-BE49-F238E27FC236}">
                <a16:creationId xmlns:a16="http://schemas.microsoft.com/office/drawing/2014/main" id="{EE033757-BE6B-4CBC-928C-EFBB96AED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C667079-39A2-4DEC-8B60-AD29E1784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4183B07-0945-47A0-8955-01C03652A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" name="Picture 17" descr="Molécula circular">
            <a:extLst>
              <a:ext uri="{FF2B5EF4-FFF2-40B4-BE49-F238E27FC236}">
                <a16:creationId xmlns:a16="http://schemas.microsoft.com/office/drawing/2014/main" id="{195BDEFA-1957-8934-F822-73E9987D4C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6801120" y="2047096"/>
            <a:ext cx="4781280" cy="2689469"/>
          </a:xfrm>
          <a:prstGeom prst="rect">
            <a:avLst/>
          </a:prstGeom>
        </p:spPr>
      </p:pic>
      <p:grpSp>
        <p:nvGrpSpPr>
          <p:cNvPr id="43" name="Bottom Right">
            <a:extLst>
              <a:ext uri="{FF2B5EF4-FFF2-40B4-BE49-F238E27FC236}">
                <a16:creationId xmlns:a16="http://schemas.microsoft.com/office/drawing/2014/main" id="{DAE6C312-51AE-44B6-B77B-FE0F55AB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EE61613-E423-4669-AE57-3609F43DE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5" name="Graphic 157">
              <a:extLst>
                <a:ext uri="{FF2B5EF4-FFF2-40B4-BE49-F238E27FC236}">
                  <a16:creationId xmlns:a16="http://schemas.microsoft.com/office/drawing/2014/main" id="{A5374C40-E3A6-4DEE-BB4C-4F7284732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CF29053-BC9B-4966-8301-2F632480CA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63A04DF-718F-428A-8A27-DE40EEF9D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9DE0D04-A976-4F99-A729-E73F56B30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3EB298C-7081-4634-9CBC-7BBE8AD7F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784912D-34B6-494D-981A-275C46EB0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506B4B1-047B-4FB3-B1C3-0535F1EE71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FF44BDD-FBAD-4F9C-A75D-90226FA5A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04A653F-5E7F-4DD4-A2E0-C1FE0B58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9C6A6A21-4C17-4D70-902F-4297639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680322C-01BD-4DDE-8667-A1C82E34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0CD4D67-14DF-4C2D-B42C-0532C55A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40E032-134E-4905-9B38-5C5D53B8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5DAE0B8-3872-45CE-8EF9-412CDEC3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3FDCF74-E06B-4837-A10F-033EE637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4BADACF-06C7-4B5D-A714-089786B5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BFF042-59B9-4F74-8514-96C43FB8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70FECA2-981E-4045-81E5-F5F6C72D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BAB540-01FE-9008-CCFC-5F361720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>
            <a:normAutofit/>
          </a:bodyPr>
          <a:lstStyle/>
          <a:p>
            <a:r>
              <a:rPr lang="en-US" dirty="0"/>
              <a:t>ALGORITMOS DE SELECCION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33439-2FC3-3426-E136-B03F6F5EE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5" y="2384474"/>
            <a:ext cx="5604997" cy="37286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b="1">
                <a:ea typeface="+mn-lt"/>
                <a:cs typeface="+mn-lt"/>
              </a:rPr>
              <a:t>Algoritmo de ordenamiento por Selección :</a:t>
            </a:r>
            <a:r>
              <a:rPr lang="en-US" sz="1800">
                <a:ea typeface="+mn-lt"/>
                <a:cs typeface="+mn-lt"/>
              </a:rPr>
              <a:t> Consiste en encontrar el menor de todos los elementos del arreglo o vector e intercambiarlo con el que está en la primera posición. Luego el segundo mas pequeño, y así sucesivamente hasta ordenarlo todo. </a:t>
            </a:r>
          </a:p>
          <a:p>
            <a:r>
              <a:rPr lang="en-US" sz="1800">
                <a:ea typeface="+mn-lt"/>
                <a:cs typeface="+mn-lt"/>
              </a:rPr>
              <a:t>Su implementación requiere O(n2) comparaciones e intercambios para ordenar una secuencia de elementos.</a:t>
            </a:r>
            <a:endParaRPr lang="en-US" sz="1800">
              <a:cs typeface="Segoe UI"/>
            </a:endParaRPr>
          </a:p>
        </p:txBody>
      </p:sp>
      <p:pic>
        <p:nvPicPr>
          <p:cNvPr id="5" name="Picture 4" descr="Bombilla en fondo amarillo con rayos de luz y cable pintados">
            <a:extLst>
              <a:ext uri="{FF2B5EF4-FFF2-40B4-BE49-F238E27FC236}">
                <a16:creationId xmlns:a16="http://schemas.microsoft.com/office/drawing/2014/main" id="{B68B87EB-AF08-091E-C19C-2BDA0B49A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20" r="6395" b="3"/>
          <a:stretch/>
        </p:blipFill>
        <p:spPr>
          <a:xfrm>
            <a:off x="7188594" y="10"/>
            <a:ext cx="5003406" cy="6857990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741948F9-C525-410D-9F0C-63EA1E0F3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59C11362-4204-47B3-85DC-7A22A1E3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FD42FE5-B58A-4613-8A3B-D0120D21B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A861743-3DF1-47A2-8CFF-99A470A9D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F3A9B8B-EB41-4F45-8831-A7B5D41E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659F99D-ACED-471C-8BAC-73C596DDA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C603F71-A3F3-49F0-A292-573F37EB6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6F9021-2B6B-4252-AC9D-30C1A2C98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875012E-B86B-411F-B93B-A69ED6D20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FB9C5D7-2BF3-4748-9582-FF22361FA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4696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1731-B604-99B1-2560-CF188FC9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EJEMPLO</a:t>
            </a:r>
          </a:p>
        </p:txBody>
      </p:sp>
      <p:graphicFrame>
        <p:nvGraphicFramePr>
          <p:cNvPr id="5" name="Tabla 7">
            <a:extLst>
              <a:ext uri="{FF2B5EF4-FFF2-40B4-BE49-F238E27FC236}">
                <a16:creationId xmlns:a16="http://schemas.microsoft.com/office/drawing/2014/main" id="{3E10BF08-58C0-4EF3-B6E0-914621B0C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51285"/>
              </p:ext>
            </p:extLst>
          </p:nvPr>
        </p:nvGraphicFramePr>
        <p:xfrm>
          <a:off x="1767967" y="2388973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11048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2692198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0795928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4828076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01776564"/>
                    </a:ext>
                  </a:extLst>
                </a:gridCol>
              </a:tblGrid>
              <a:tr h="294604"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77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0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578487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EEDE598A-AD20-4D8C-8138-F410B061A707}"/>
              </a:ext>
            </a:extLst>
          </p:cNvPr>
          <p:cNvSpPr txBox="1"/>
          <p:nvPr/>
        </p:nvSpPr>
        <p:spPr>
          <a:xfrm>
            <a:off x="642553" y="27572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Índice</a:t>
            </a:r>
            <a:endParaRPr lang="es-PE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EBB04F7-B65A-4E16-B6F6-83B1E9D77BE0}"/>
              </a:ext>
            </a:extLst>
          </p:cNvPr>
          <p:cNvSpPr txBox="1"/>
          <p:nvPr/>
        </p:nvSpPr>
        <p:spPr>
          <a:xfrm>
            <a:off x="10106981" y="2388973"/>
            <a:ext cx="161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array</a:t>
            </a:r>
            <a:endParaRPr lang="es-PE" dirty="0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B5823FDF-37F6-42BA-93DD-E01A89D25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138203"/>
              </p:ext>
            </p:extLst>
          </p:nvPr>
        </p:nvGraphicFramePr>
        <p:xfrm>
          <a:off x="1767967" y="4937377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11048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2692198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0795928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4828076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017765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  <a:endParaRPr lang="es-PE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77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0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578487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B7B029C4-6386-4C97-99EC-CF84617A6D01}"/>
              </a:ext>
            </a:extLst>
          </p:cNvPr>
          <p:cNvSpPr/>
          <p:nvPr/>
        </p:nvSpPr>
        <p:spPr>
          <a:xfrm>
            <a:off x="2108886" y="4004277"/>
            <a:ext cx="370703" cy="592437"/>
          </a:xfrm>
          <a:prstGeom prst="downArrow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55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7CFB-A334-DF71-55B3-12F2EF3C8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EJEMPLO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BA627EEF-8B63-4B56-9649-0C6C2E922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156417"/>
              </p:ext>
            </p:extLst>
          </p:nvPr>
        </p:nvGraphicFramePr>
        <p:xfrm>
          <a:off x="1858583" y="2560036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11048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2692198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0795928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4828076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01776564"/>
                    </a:ext>
                  </a:extLst>
                </a:gridCol>
              </a:tblGrid>
              <a:tr h="361433"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  <a:endParaRPr lang="es-PE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  <a:endParaRPr lang="es-PE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77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0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578487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75292CA4-E0C4-48F6-BF56-9899AFA27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933679"/>
              </p:ext>
            </p:extLst>
          </p:nvPr>
        </p:nvGraphicFramePr>
        <p:xfrm>
          <a:off x="1858583" y="4249066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11048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2692198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0795928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4828076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01776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  <a:endParaRPr lang="es-PE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  <a:endParaRPr lang="es-PE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77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0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578487"/>
                  </a:ext>
                </a:extLst>
              </a:tr>
            </a:tbl>
          </a:graphicData>
        </a:graphic>
      </p:graphicFrame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BA60E167-63B0-4843-9503-F5706485C901}"/>
              </a:ext>
            </a:extLst>
          </p:cNvPr>
          <p:cNvSpPr/>
          <p:nvPr/>
        </p:nvSpPr>
        <p:spPr>
          <a:xfrm>
            <a:off x="4127156" y="1885150"/>
            <a:ext cx="370703" cy="592437"/>
          </a:xfrm>
          <a:prstGeom prst="downArrow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3C0996C9-1F98-456E-8CC0-5B07204B292F}"/>
              </a:ext>
            </a:extLst>
          </p:cNvPr>
          <p:cNvSpPr/>
          <p:nvPr/>
        </p:nvSpPr>
        <p:spPr>
          <a:xfrm>
            <a:off x="5379307" y="3507221"/>
            <a:ext cx="370703" cy="592437"/>
          </a:xfrm>
          <a:prstGeom prst="downArrow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5473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7CFB-A334-DF71-55B3-12F2EF3C8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EJEMPLO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00ED880D-5B7C-4955-840F-D0BE9B15F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899700"/>
              </p:ext>
            </p:extLst>
          </p:nvPr>
        </p:nvGraphicFramePr>
        <p:xfrm>
          <a:off x="1486824" y="2901229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11048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2692198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0795928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4828076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01776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  <a:endParaRPr lang="es-PE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  <a:endParaRPr lang="es-PE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  <a:endParaRPr lang="es-PE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  <a:endParaRPr lang="es-PE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</a:t>
                      </a:r>
                      <a:endParaRPr lang="es-PE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77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0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578487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1E6A266-670F-46B6-B8E8-4E70B80ED7FE}"/>
              </a:ext>
            </a:extLst>
          </p:cNvPr>
          <p:cNvSpPr txBox="1"/>
          <p:nvPr/>
        </p:nvSpPr>
        <p:spPr>
          <a:xfrm>
            <a:off x="502509" y="327206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Índice</a:t>
            </a:r>
            <a:endParaRPr lang="es-P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EB9F43B-751E-4286-93E4-47434E36CC83}"/>
              </a:ext>
            </a:extLst>
          </p:cNvPr>
          <p:cNvSpPr txBox="1"/>
          <p:nvPr/>
        </p:nvSpPr>
        <p:spPr>
          <a:xfrm>
            <a:off x="9823728" y="2889697"/>
            <a:ext cx="161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array</a:t>
            </a:r>
            <a:endParaRPr lang="es-PE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437A7D2-3602-47E1-9FA6-2624D59A0860}"/>
              </a:ext>
            </a:extLst>
          </p:cNvPr>
          <p:cNvSpPr txBox="1"/>
          <p:nvPr/>
        </p:nvSpPr>
        <p:spPr>
          <a:xfrm>
            <a:off x="2092411" y="4662616"/>
            <a:ext cx="6310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6">
                    <a:lumMod val="50000"/>
                  </a:schemeClr>
                </a:solidFill>
              </a:rPr>
              <a:t>ORDENADO</a:t>
            </a:r>
            <a:endParaRPr lang="es-PE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7CFB-A334-DF71-55B3-12F2EF3C8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EJEMPLO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445EF3-6ECA-8936-9CCC-678B11D52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874" t="65178" r="23002" b="22944"/>
          <a:stretch/>
        </p:blipFill>
        <p:spPr>
          <a:xfrm>
            <a:off x="873478" y="2653477"/>
            <a:ext cx="10861292" cy="1722159"/>
          </a:xfrm>
        </p:spPr>
      </p:pic>
    </p:spTree>
    <p:extLst>
      <p:ext uri="{BB962C8B-B14F-4D97-AF65-F5344CB8AC3E}">
        <p14:creationId xmlns:p14="http://schemas.microsoft.com/office/powerpoint/2010/main" val="555347321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</TotalTime>
  <Words>125</Words>
  <Application>Microsoft Office PowerPoint</Application>
  <PresentationFormat>Panorámica</PresentationFormat>
  <Paragraphs>63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Avenir Next LT Pro</vt:lpstr>
      <vt:lpstr>AvenirNext LT Pro Medium</vt:lpstr>
      <vt:lpstr>Rockwell</vt:lpstr>
      <vt:lpstr>Segoe UI</vt:lpstr>
      <vt:lpstr>ExploreVTI</vt:lpstr>
      <vt:lpstr>ORDENAMIENTO DE ALGORITMOS  </vt:lpstr>
      <vt:lpstr>ALGORITMOS DE SELECCION </vt:lpstr>
      <vt:lpstr>EJEMPLO</vt:lpstr>
      <vt:lpstr>EJEMPLO</vt:lpstr>
      <vt:lpstr>EJEMPLO</vt:lpstr>
      <vt:lpstr>EJEMPLO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Alumno</cp:lastModifiedBy>
  <cp:revision>83</cp:revision>
  <dcterms:created xsi:type="dcterms:W3CDTF">2023-08-25T16:55:19Z</dcterms:created>
  <dcterms:modified xsi:type="dcterms:W3CDTF">2023-08-25T20:44:43Z</dcterms:modified>
</cp:coreProperties>
</file>